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70" r:id="rId4"/>
    <p:sldId id="271" r:id="rId5"/>
    <p:sldId id="303" r:id="rId6"/>
    <p:sldId id="292" r:id="rId7"/>
    <p:sldId id="311" r:id="rId8"/>
    <p:sldId id="318" r:id="rId9"/>
    <p:sldId id="319" r:id="rId10"/>
    <p:sldId id="320" r:id="rId11"/>
    <p:sldId id="322" r:id="rId12"/>
    <p:sldId id="321" r:id="rId13"/>
    <p:sldId id="323" r:id="rId14"/>
    <p:sldId id="315" r:id="rId15"/>
    <p:sldId id="316" r:id="rId16"/>
    <p:sldId id="317" r:id="rId17"/>
    <p:sldId id="296" r:id="rId18"/>
    <p:sldId id="312" r:id="rId19"/>
    <p:sldId id="313" r:id="rId20"/>
    <p:sldId id="314" r:id="rId21"/>
    <p:sldId id="297" r:id="rId22"/>
    <p:sldId id="298" r:id="rId23"/>
    <p:sldId id="299" r:id="rId24"/>
    <p:sldId id="324" r:id="rId25"/>
    <p:sldId id="325" r:id="rId26"/>
    <p:sldId id="326" r:id="rId27"/>
    <p:sldId id="327" r:id="rId28"/>
    <p:sldId id="328" r:id="rId29"/>
    <p:sldId id="276" r:id="rId30"/>
    <p:sldId id="301" r:id="rId31"/>
    <p:sldId id="300" r:id="rId32"/>
    <p:sldId id="277" r:id="rId33"/>
    <p:sldId id="278" r:id="rId34"/>
    <p:sldId id="279" r:id="rId35"/>
    <p:sldId id="280" r:id="rId36"/>
    <p:sldId id="281" r:id="rId37"/>
    <p:sldId id="282" r:id="rId38"/>
    <p:sldId id="284" r:id="rId39"/>
    <p:sldId id="275" r:id="rId40"/>
    <p:sldId id="283" r:id="rId41"/>
    <p:sldId id="273" r:id="rId42"/>
    <p:sldId id="274" r:id="rId43"/>
    <p:sldId id="329" r:id="rId44"/>
    <p:sldId id="330" r:id="rId45"/>
    <p:sldId id="335" r:id="rId46"/>
    <p:sldId id="331" r:id="rId47"/>
    <p:sldId id="336" r:id="rId48"/>
    <p:sldId id="332" r:id="rId49"/>
    <p:sldId id="337" r:id="rId50"/>
    <p:sldId id="338" r:id="rId51"/>
    <p:sldId id="339" r:id="rId52"/>
    <p:sldId id="333" r:id="rId53"/>
    <p:sldId id="340" r:id="rId54"/>
    <p:sldId id="341" r:id="rId55"/>
    <p:sldId id="342" r:id="rId56"/>
    <p:sldId id="344" r:id="rId57"/>
    <p:sldId id="260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B5B5B5"/>
    <a:srgbClr val="B3B3B3"/>
    <a:srgbClr val="E8E5F3"/>
    <a:srgbClr val="D9BD93"/>
    <a:srgbClr val="83625B"/>
    <a:srgbClr val="F3D97A"/>
    <a:srgbClr val="344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 autoAdjust="0"/>
  </p:normalViewPr>
  <p:slideViewPr>
    <p:cSldViewPr showGuides="1">
      <p:cViewPr varScale="1">
        <p:scale>
          <a:sx n="116" d="100"/>
          <a:sy n="116" d="100"/>
        </p:scale>
        <p:origin x="-39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4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32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97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9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5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4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3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54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2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5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1173-DC77-499D-90EB-DC8032663AC8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4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8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81.jpe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82.png"/><Relationship Id="rId10" Type="http://schemas.openxmlformats.org/officeDocument/2006/relationships/image" Target="../media/image8.png"/><Relationship Id="rId4" Type="http://schemas.openxmlformats.org/officeDocument/2006/relationships/image" Target="../media/image80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microsoft.com/office/2007/relationships/hdphoto" Target="../media/hdphoto1.wdp"/><Relationship Id="rId7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microsoft.com/office/2007/relationships/hdphoto" Target="../media/hdphoto1.wdp"/><Relationship Id="rId7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81.jpe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82.png"/><Relationship Id="rId10" Type="http://schemas.openxmlformats.org/officeDocument/2006/relationships/image" Target="../media/image8.png"/><Relationship Id="rId4" Type="http://schemas.openxmlformats.org/officeDocument/2006/relationships/image" Target="../media/image80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8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9493" y="2313454"/>
            <a:ext cx="63530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bby" pitchFamily="2" charset="0"/>
              </a:rPr>
              <a:t>JEONG YUJIN</a:t>
            </a:r>
          </a:p>
          <a:p>
            <a:pPr algn="ctr"/>
            <a:r>
              <a:rPr lang="en-US" altLang="ko-KR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bby" pitchFamily="2" charset="0"/>
              </a:rPr>
              <a:t>PORTFOLIO</a:t>
            </a:r>
            <a:endParaRPr lang="ko-KR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bb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8603" y="187231"/>
            <a:ext cx="5822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bby" pitchFamily="2" charset="0"/>
              </a:rPr>
              <a:t>https://github.com/zinkki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bb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1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Registration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82" y="1085084"/>
            <a:ext cx="3060694" cy="228362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015880" y="1484784"/>
            <a:ext cx="595832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978" y="545606"/>
            <a:ext cx="6251658" cy="613102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208568" y="2046877"/>
            <a:ext cx="595832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7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580" y="1095100"/>
            <a:ext cx="6040260" cy="50243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736" y="3063667"/>
            <a:ext cx="3697316" cy="1080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37012" y="272511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When there’s blank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879976" y="4941168"/>
            <a:ext cx="432048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11579" y="313492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Registration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83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8523" t="29344" r="30242" b="16952"/>
          <a:stretch/>
        </p:blipFill>
        <p:spPr>
          <a:xfrm>
            <a:off x="2783632" y="1738910"/>
            <a:ext cx="3022399" cy="32742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44624"/>
            <a:ext cx="5991252" cy="674392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295800" y="4653136"/>
            <a:ext cx="479654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83631" y="2348880"/>
            <a:ext cx="3022400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416480" y="3933056"/>
            <a:ext cx="1440160" cy="1731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911579" y="313492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Registration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69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024" y="1340768"/>
            <a:ext cx="4256879" cy="479166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40015" y="4077072"/>
            <a:ext cx="1116888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695" y="181607"/>
            <a:ext cx="2587115" cy="54214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694" y="5575627"/>
            <a:ext cx="2587115" cy="9942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11579" y="313492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Registration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8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Delete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" t="82974" r="-234"/>
          <a:stretch/>
        </p:blipFill>
        <p:spPr>
          <a:xfrm>
            <a:off x="2923251" y="903272"/>
            <a:ext cx="3112413" cy="39893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89494" y="903272"/>
            <a:ext cx="504056" cy="398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1" y="1368765"/>
            <a:ext cx="3400199" cy="23604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296028" y="2708920"/>
            <a:ext cx="791860" cy="1020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661" y="116632"/>
            <a:ext cx="2608815" cy="5560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31" y="5612125"/>
            <a:ext cx="2648473" cy="997306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320136" y="6222081"/>
            <a:ext cx="504056" cy="398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543" y="4093472"/>
            <a:ext cx="3400199" cy="11544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9466" y="5331315"/>
            <a:ext cx="3398276" cy="1200513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4" idx="1"/>
          </p:cNvCxnSpPr>
          <p:nvPr/>
        </p:nvCxnSpPr>
        <p:spPr>
          <a:xfrm flipH="1" flipV="1">
            <a:off x="5439077" y="5013177"/>
            <a:ext cx="1954876" cy="12673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196876" y="5065024"/>
            <a:ext cx="484401" cy="10544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0888" y="1302206"/>
            <a:ext cx="3764270" cy="3886119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V="1">
            <a:off x="5923478" y="4271378"/>
            <a:ext cx="4156763" cy="18366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 Management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2132856"/>
            <a:ext cx="6594698" cy="45889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579" y="980728"/>
            <a:ext cx="4253831" cy="2160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39817" y="2483090"/>
            <a:ext cx="1102734" cy="297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9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2730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Delete Member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1116" t="31924" r="21731" b="21653"/>
          <a:stretch/>
        </p:blipFill>
        <p:spPr>
          <a:xfrm>
            <a:off x="2903939" y="971975"/>
            <a:ext cx="4676890" cy="26434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15680" y="2996952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144" y="404664"/>
            <a:ext cx="4019550" cy="33432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048328" y="3429000"/>
            <a:ext cx="648072" cy="246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473" y="3861048"/>
            <a:ext cx="4042221" cy="1201982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9696400" y="3637758"/>
            <a:ext cx="805946" cy="1015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3984" y="4099894"/>
            <a:ext cx="4876800" cy="24669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3144" y="5176139"/>
            <a:ext cx="4019550" cy="1200513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10632504" y="4869160"/>
            <a:ext cx="805946" cy="10873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7680784" y="6119497"/>
            <a:ext cx="331869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094832" y="2636912"/>
            <a:ext cx="3678312" cy="531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90973" y="313492"/>
            <a:ext cx="4285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Deleted Member Restore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477" y="296686"/>
            <a:ext cx="2040271" cy="10974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893782" y="1118837"/>
            <a:ext cx="2057660" cy="233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621" y="1780771"/>
            <a:ext cx="4560105" cy="13928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896200" y="2492896"/>
            <a:ext cx="79208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176" y="3220169"/>
            <a:ext cx="4343150" cy="352119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088538" y="6386347"/>
            <a:ext cx="763213" cy="308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649" y="5585155"/>
            <a:ext cx="3624447" cy="11096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0522" y="4276553"/>
            <a:ext cx="4558699" cy="10316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3632" y="1412776"/>
            <a:ext cx="4708282" cy="2659223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9939224" y="1332333"/>
            <a:ext cx="2480" cy="4484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474744" y="2885560"/>
            <a:ext cx="789608" cy="3500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0" idx="1"/>
          </p:cNvCxnSpPr>
          <p:nvPr/>
        </p:nvCxnSpPr>
        <p:spPr>
          <a:xfrm flipH="1" flipV="1">
            <a:off x="6119492" y="6410918"/>
            <a:ext cx="2969046" cy="1296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5231904" y="5308212"/>
            <a:ext cx="483866" cy="10011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4695032" y="4042789"/>
            <a:ext cx="137770" cy="2337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861792" y="3429000"/>
            <a:ext cx="4630122" cy="228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479404" y="1412775"/>
            <a:ext cx="1236366" cy="367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4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604" y="922428"/>
            <a:ext cx="5669176" cy="58127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264" y="2168077"/>
            <a:ext cx="3697316" cy="1080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44780" y="1829523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When there’s blank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72264" y="3536716"/>
            <a:ext cx="275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When password is different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4780" y="3875270"/>
            <a:ext cx="3724800" cy="113790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519936" y="5445224"/>
            <a:ext cx="504056" cy="286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08760" y="2498407"/>
            <a:ext cx="1368152" cy="296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08760" y="4215040"/>
            <a:ext cx="1475672" cy="287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07768" y="3356993"/>
            <a:ext cx="3168352" cy="6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608168" y="1268760"/>
            <a:ext cx="576064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024" y="4916246"/>
            <a:ext cx="5213198" cy="19199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405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 Address &amp; Success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478" y="990104"/>
            <a:ext cx="4010025" cy="380047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842575" y="3728102"/>
            <a:ext cx="864096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128" y="980728"/>
            <a:ext cx="4791075" cy="3257550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6324484" y="2506273"/>
            <a:ext cx="1050207" cy="1194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374691" y="2142232"/>
            <a:ext cx="4551162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81478" y="3710200"/>
            <a:ext cx="3988977" cy="704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060718" y="4381216"/>
            <a:ext cx="515978" cy="3107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6"/>
          </p:cNvCxnSpPr>
          <p:nvPr/>
        </p:nvCxnSpPr>
        <p:spPr>
          <a:xfrm>
            <a:off x="5576696" y="4536598"/>
            <a:ext cx="4983800" cy="826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10560496" y="4916246"/>
            <a:ext cx="1478707" cy="8983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47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4392" y="2348880"/>
            <a:ext cx="1179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45992" y="2348880"/>
            <a:ext cx="134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59600" y="2348880"/>
            <a:ext cx="129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29192" y="2348880"/>
            <a:ext cx="1391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15480" y="3267273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</a:t>
            </a:r>
            <a:r>
              <a:rPr lang="en-US" altLang="ko-KR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11316" y="3267273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Project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6000" y="3275692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Demonstrate a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24392" y="3275692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7458" y="325105"/>
            <a:ext cx="3397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bby"/>
                <a:ea typeface="Adobe Fan Heiti Std B" panose="020B0700000000000000" pitchFamily="34" charset="-128"/>
              </a:rPr>
              <a:t>Contents</a:t>
            </a:r>
            <a:endParaRPr lang="ko-KR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bby"/>
            </a:endParaRPr>
          </a:p>
        </p:txBody>
      </p:sp>
    </p:spTree>
    <p:extLst>
      <p:ext uri="{BB962C8B-B14F-4D97-AF65-F5344CB8AC3E}">
        <p14:creationId xmlns:p14="http://schemas.microsoft.com/office/powerpoint/2010/main" val="112965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 Success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870620"/>
            <a:ext cx="5567574" cy="580774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7127070" y="692696"/>
            <a:ext cx="1584176" cy="10714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8544272" y="1546832"/>
            <a:ext cx="792088" cy="790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749" y="2361059"/>
            <a:ext cx="2669705" cy="14999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47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1579" y="313492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00" y="1052736"/>
            <a:ext cx="6408712" cy="54953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2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97279" y="313492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Product Info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115" y="908720"/>
            <a:ext cx="5426943" cy="5875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288" y="667853"/>
            <a:ext cx="2976330" cy="3389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288" y="6453336"/>
            <a:ext cx="2976330" cy="2983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8288" y="4057240"/>
            <a:ext cx="2976330" cy="244355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6816080" y="4057240"/>
            <a:ext cx="1872208" cy="811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91944" y="4437112"/>
            <a:ext cx="1224136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0960" y="260648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 Cart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08720"/>
            <a:ext cx="6120680" cy="37812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685" y="1484784"/>
            <a:ext cx="3365315" cy="10081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096" y="4477308"/>
            <a:ext cx="5136827" cy="226935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 flipH="1">
            <a:off x="6312024" y="4149080"/>
            <a:ext cx="815046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7086178" y="2302960"/>
            <a:ext cx="3978374" cy="1959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4" idx="0"/>
          </p:cNvCxnSpPr>
          <p:nvPr/>
        </p:nvCxnSpPr>
        <p:spPr>
          <a:xfrm flipH="1">
            <a:off x="9528510" y="2302960"/>
            <a:ext cx="1536042" cy="21743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0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472011"/>
            <a:ext cx="3873250" cy="11482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0960" y="260648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Delete Cart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657" y="980728"/>
            <a:ext cx="5040560" cy="38839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608168" y="3717032"/>
            <a:ext cx="28803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015" y="1196752"/>
            <a:ext cx="3939649" cy="1224136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7909123" y="2132856"/>
            <a:ext cx="2795389" cy="1601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11208568" y="2200069"/>
            <a:ext cx="216024" cy="970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184" y="4176393"/>
            <a:ext cx="4320480" cy="263698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1496600" y="3429000"/>
            <a:ext cx="144016" cy="747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884" y="860307"/>
            <a:ext cx="4620747" cy="32856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0960" y="260648"/>
            <a:ext cx="1141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792" y="860307"/>
            <a:ext cx="4277015" cy="32534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30961" y="2200293"/>
            <a:ext cx="1752872" cy="144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09739" y="3721464"/>
            <a:ext cx="587175" cy="268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447" y="4835853"/>
            <a:ext cx="4343400" cy="131445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4490008" y="3985293"/>
            <a:ext cx="1323131" cy="1656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6193408" y="3985293"/>
            <a:ext cx="2350864" cy="1656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473436" y="3721465"/>
            <a:ext cx="451106" cy="355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116" y="4849982"/>
            <a:ext cx="4333875" cy="1304925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8924541" y="4021890"/>
            <a:ext cx="1419931" cy="1619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55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0960" y="260648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Payment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953273"/>
            <a:ext cx="4248472" cy="51700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788" y="953273"/>
            <a:ext cx="4662666" cy="517003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 flipH="1">
            <a:off x="8688288" y="4941168"/>
            <a:ext cx="648072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28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0960" y="260648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 Success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515" y="1421487"/>
            <a:ext cx="3550509" cy="10714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3068960"/>
            <a:ext cx="3363044" cy="26446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986" y="1107743"/>
            <a:ext cx="5513686" cy="539919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5231904" y="2348880"/>
            <a:ext cx="72008" cy="696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23792" y="5373216"/>
            <a:ext cx="44751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698193" y="5481228"/>
            <a:ext cx="1932793" cy="21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42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30960" y="260648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980728"/>
            <a:ext cx="5324475" cy="29527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35960" y="1953047"/>
            <a:ext cx="136815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256" y="3212976"/>
            <a:ext cx="3672408" cy="347951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7089329" y="2436763"/>
            <a:ext cx="1378818" cy="8482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52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36" y="260648"/>
            <a:ext cx="225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My Project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0960" y="260648"/>
            <a:ext cx="6683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https://github.com/zinkki/SpringMiniProject-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845423"/>
            <a:ext cx="8535063" cy="589123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31904" y="2564904"/>
            <a:ext cx="3240360" cy="1080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1017250" y="5508625"/>
            <a:ext cx="266700" cy="644525"/>
          </a:xfrm>
          <a:custGeom>
            <a:avLst/>
            <a:gdLst>
              <a:gd name="connsiteX0" fmla="*/ 263525 w 266700"/>
              <a:gd name="connsiteY0" fmla="*/ 0 h 644525"/>
              <a:gd name="connsiteX1" fmla="*/ 0 w 266700"/>
              <a:gd name="connsiteY1" fmla="*/ 3175 h 644525"/>
              <a:gd name="connsiteX2" fmla="*/ 6350 w 266700"/>
              <a:gd name="connsiteY2" fmla="*/ 644525 h 644525"/>
              <a:gd name="connsiteX3" fmla="*/ 266700 w 266700"/>
              <a:gd name="connsiteY3" fmla="*/ 644525 h 644525"/>
              <a:gd name="connsiteX4" fmla="*/ 263525 w 266700"/>
              <a:gd name="connsiteY4" fmla="*/ 0 h 64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644525">
                <a:moveTo>
                  <a:pt x="263525" y="0"/>
                </a:moveTo>
                <a:lnTo>
                  <a:pt x="0" y="3175"/>
                </a:lnTo>
                <a:cubicBezTo>
                  <a:pt x="2117" y="216958"/>
                  <a:pt x="4233" y="430742"/>
                  <a:pt x="6350" y="644525"/>
                </a:cubicBezTo>
                <a:lnTo>
                  <a:pt x="266700" y="644525"/>
                </a:lnTo>
                <a:cubicBezTo>
                  <a:pt x="265642" y="429683"/>
                  <a:pt x="264583" y="214842"/>
                  <a:pt x="263525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40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36" y="260648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My GitHub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30960" y="260648"/>
            <a:ext cx="4442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https://github.com/zinkki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845423"/>
            <a:ext cx="8535063" cy="589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10" y="260648"/>
            <a:ext cx="260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Environment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0960" y="260648"/>
            <a:ext cx="397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Development Environment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23839" y="1131798"/>
            <a:ext cx="1812771" cy="12819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535547" y="1130219"/>
            <a:ext cx="1826784" cy="129652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그림 2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523839" y="4877369"/>
            <a:ext cx="1826784" cy="128100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7" name="그림 2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813" y="2997118"/>
            <a:ext cx="1812771" cy="125861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8" name="그림 2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539813" y="1138311"/>
            <a:ext cx="1804035" cy="12819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9" name="그림 28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537648" y="2967963"/>
            <a:ext cx="1792566" cy="1293622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30" name="그림 29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538579" y="4875688"/>
            <a:ext cx="1818813" cy="12840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1" name="Picture 4" descr="ê´ë ¨ ì´ë¯¸ì§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79" y="1131935"/>
            <a:ext cx="1818813" cy="128064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531867" y="4875012"/>
            <a:ext cx="1809366" cy="12902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3" name="그림 32"/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535547" y="2997117"/>
            <a:ext cx="1801331" cy="12936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4" name="그림 33"/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46017" y="4876487"/>
            <a:ext cx="1797259" cy="127665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6" name="TextBox 35"/>
          <p:cNvSpPr txBox="1"/>
          <p:nvPr/>
        </p:nvSpPr>
        <p:spPr>
          <a:xfrm>
            <a:off x="3614255" y="2470901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Windows 10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64463" y="2470901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eclipse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30345" y="2495969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JDK8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08368" y="2492784"/>
            <a:ext cx="2009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Apache Tomcat9.0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2118" y="4347044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 Servlet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18668" y="4347179"/>
            <a:ext cx="2037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Framework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30345" y="4347044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35963" y="4347044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13263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42118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30345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 11g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31853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Developer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51" y="2973816"/>
            <a:ext cx="1837872" cy="128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8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11579" y="313492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Table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075" y="26064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Database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1700808"/>
            <a:ext cx="6120680" cy="3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4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44" y="856316"/>
            <a:ext cx="7560840" cy="58850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9416" y="1102739"/>
            <a:ext cx="1189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Join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Write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Read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Modify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90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1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b="4785"/>
          <a:stretch/>
        </p:blipFill>
        <p:spPr>
          <a:xfrm>
            <a:off x="3863637" y="992519"/>
            <a:ext cx="7277140" cy="574884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564713" y="989440"/>
            <a:ext cx="576064" cy="3654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16" y="1102739"/>
            <a:ext cx="1189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Write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Read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Modify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77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81" y="2329630"/>
            <a:ext cx="2573907" cy="35209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872" y="1465534"/>
            <a:ext cx="2782096" cy="44117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329" y="1135990"/>
            <a:ext cx="2878303" cy="47412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861" y="1393526"/>
            <a:ext cx="2873443" cy="8481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608168" y="3284984"/>
            <a:ext cx="1008112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727848" y="5085184"/>
            <a:ext cx="1008112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723418" y="5085184"/>
            <a:ext cx="1030746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9416" y="1102739"/>
            <a:ext cx="1189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Write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Read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Modify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1579" y="313492"/>
            <a:ext cx="3876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 Page &amp; Validation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8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71" y="2026098"/>
            <a:ext cx="3645649" cy="10736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080" y="3051059"/>
            <a:ext cx="3479008" cy="37103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0823" y="3182226"/>
            <a:ext cx="3927139" cy="35604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176" y="2049786"/>
            <a:ext cx="3744416" cy="11158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712" y="925710"/>
            <a:ext cx="6915150" cy="4953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6095" y="1466379"/>
            <a:ext cx="6912767" cy="51435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202473" y="843585"/>
            <a:ext cx="1189166" cy="597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447423" y="1443418"/>
            <a:ext cx="1944216" cy="597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416" y="1102739"/>
            <a:ext cx="1189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Join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Write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Read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Modify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1579" y="313492"/>
            <a:ext cx="4538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 Fail &amp; Login Success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1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3068960"/>
            <a:ext cx="5265180" cy="36599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32" y="938337"/>
            <a:ext cx="5466020" cy="349877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295449" y="3717032"/>
            <a:ext cx="720080" cy="324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503713" y="938337"/>
            <a:ext cx="864096" cy="330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6291" y="53131"/>
            <a:ext cx="2414245" cy="29438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416" y="1102739"/>
            <a:ext cx="1189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Join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Write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Read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Modify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1579" y="313492"/>
            <a:ext cx="4196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Write &amp; Write Validation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7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952" y="1591605"/>
            <a:ext cx="2832992" cy="3457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572" y="5049180"/>
            <a:ext cx="2844494" cy="8733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048" y="1628800"/>
            <a:ext cx="6392616" cy="396044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799856" y="4365104"/>
            <a:ext cx="720080" cy="468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68008" y="2924944"/>
            <a:ext cx="532859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00606" y="5450420"/>
            <a:ext cx="720080" cy="468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9416" y="1102739"/>
            <a:ext cx="1189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Join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Write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Read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Modify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1579" y="313492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Write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49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38" y="1268760"/>
            <a:ext cx="6297544" cy="39999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977" y="44624"/>
            <a:ext cx="3066695" cy="67871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47285" y="1916832"/>
            <a:ext cx="26642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696400" y="6309320"/>
            <a:ext cx="230425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9416" y="1102739"/>
            <a:ext cx="1189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Join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Write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Read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Modify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1579" y="313492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 My Writing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20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1556791"/>
            <a:ext cx="6097805" cy="36724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894" y="44624"/>
            <a:ext cx="3161903" cy="67222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23992" y="2204864"/>
            <a:ext cx="266429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496600" y="6381328"/>
            <a:ext cx="625196" cy="385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9416" y="1102739"/>
            <a:ext cx="1189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Join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Write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Read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Modify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1579" y="313492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0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36" y="260648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My Project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30960" y="260648"/>
            <a:ext cx="5594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</a:t>
            </a:r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://github.com/zinkki/CandyShop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845423"/>
            <a:ext cx="8535063" cy="589123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231904" y="1628800"/>
            <a:ext cx="3240360" cy="1080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9872663" y="5505450"/>
            <a:ext cx="776287" cy="652463"/>
          </a:xfrm>
          <a:custGeom>
            <a:avLst/>
            <a:gdLst>
              <a:gd name="connsiteX0" fmla="*/ 0 w 776287"/>
              <a:gd name="connsiteY0" fmla="*/ 261938 h 652463"/>
              <a:gd name="connsiteX1" fmla="*/ 4762 w 776287"/>
              <a:gd name="connsiteY1" fmla="*/ 652463 h 652463"/>
              <a:gd name="connsiteX2" fmla="*/ 647700 w 776287"/>
              <a:gd name="connsiteY2" fmla="*/ 652463 h 652463"/>
              <a:gd name="connsiteX3" fmla="*/ 647700 w 776287"/>
              <a:gd name="connsiteY3" fmla="*/ 395288 h 652463"/>
              <a:gd name="connsiteX4" fmla="*/ 776287 w 776287"/>
              <a:gd name="connsiteY4" fmla="*/ 400050 h 652463"/>
              <a:gd name="connsiteX5" fmla="*/ 771525 w 776287"/>
              <a:gd name="connsiteY5" fmla="*/ 4763 h 652463"/>
              <a:gd name="connsiteX6" fmla="*/ 123825 w 776287"/>
              <a:gd name="connsiteY6" fmla="*/ 0 h 652463"/>
              <a:gd name="connsiteX7" fmla="*/ 128587 w 776287"/>
              <a:gd name="connsiteY7" fmla="*/ 266700 h 652463"/>
              <a:gd name="connsiteX8" fmla="*/ 0 w 776287"/>
              <a:gd name="connsiteY8" fmla="*/ 261938 h 65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287" h="652463">
                <a:moveTo>
                  <a:pt x="0" y="261938"/>
                </a:moveTo>
                <a:cubicBezTo>
                  <a:pt x="1587" y="392113"/>
                  <a:pt x="3175" y="522288"/>
                  <a:pt x="4762" y="652463"/>
                </a:cubicBezTo>
                <a:lnTo>
                  <a:pt x="647700" y="652463"/>
                </a:lnTo>
                <a:lnTo>
                  <a:pt x="647700" y="395288"/>
                </a:lnTo>
                <a:lnTo>
                  <a:pt x="776287" y="400050"/>
                </a:lnTo>
                <a:cubicBezTo>
                  <a:pt x="774700" y="268288"/>
                  <a:pt x="773112" y="136525"/>
                  <a:pt x="771525" y="4763"/>
                </a:cubicBezTo>
                <a:lnTo>
                  <a:pt x="123825" y="0"/>
                </a:lnTo>
                <a:cubicBezTo>
                  <a:pt x="125412" y="88900"/>
                  <a:pt x="127000" y="177800"/>
                  <a:pt x="128587" y="266700"/>
                </a:cubicBezTo>
                <a:lnTo>
                  <a:pt x="0" y="261938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140968"/>
            <a:ext cx="4371975" cy="31432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801" y="1051445"/>
            <a:ext cx="2478761" cy="57790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904" y="1052736"/>
            <a:ext cx="2656397" cy="57777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248" y="1916832"/>
            <a:ext cx="2880320" cy="8647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888301" y="3861048"/>
            <a:ext cx="4040347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079776" y="6345324"/>
            <a:ext cx="720080" cy="324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636663" y="6345324"/>
            <a:ext cx="648072" cy="324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488488" y="2339868"/>
            <a:ext cx="720080" cy="396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9416" y="1102739"/>
            <a:ext cx="1189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Join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Write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Read</a:t>
            </a:r>
          </a:p>
          <a:p>
            <a:pPr>
              <a:lnSpc>
                <a:spcPct val="200000"/>
              </a:lnSpc>
            </a:pP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Modify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11579" y="313492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Modify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6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493" y="836712"/>
            <a:ext cx="2539235" cy="59374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713" y="2060848"/>
            <a:ext cx="4276725" cy="1228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713" y="3454022"/>
            <a:ext cx="5140263" cy="331236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0272464" y="2708920"/>
            <a:ext cx="864096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35960" y="6201308"/>
            <a:ext cx="792088" cy="5400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291990" y="1196752"/>
            <a:ext cx="216024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04112" y="4293096"/>
            <a:ext cx="4752528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9416" y="1102739"/>
            <a:ext cx="1189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Join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Write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Read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Modify</a:t>
            </a:r>
          </a:p>
          <a:p>
            <a:pPr>
              <a:lnSpc>
                <a:spcPct val="200000"/>
              </a:lnSpc>
            </a:pP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1579" y="31349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Delete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4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307" y="1415603"/>
            <a:ext cx="3150685" cy="9332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307" y="2389956"/>
            <a:ext cx="6102681" cy="44234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540" y="1711417"/>
            <a:ext cx="3138332" cy="9254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6001" y="2960948"/>
            <a:ext cx="3598671" cy="22400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3307" y="952857"/>
            <a:ext cx="6031005" cy="394951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8152083" y="908720"/>
            <a:ext cx="680221" cy="4627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303912" y="1882241"/>
            <a:ext cx="720080" cy="429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59696" y="4725144"/>
            <a:ext cx="628464" cy="3715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988160" y="2389956"/>
            <a:ext cx="7580448" cy="25209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9416" y="1102739"/>
            <a:ext cx="1189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Join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Write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Read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Modify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>
              <a:lnSpc>
                <a:spcPct val="200000"/>
              </a:lnSpc>
            </a:pP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en-US" altLang="ko-KR" sz="20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1579" y="313492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Logout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08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36" y="260648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My GitHub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429" y="1196752"/>
            <a:ext cx="9100227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"/>
          <p:cNvSpPr/>
          <p:nvPr/>
        </p:nvSpPr>
        <p:spPr>
          <a:xfrm>
            <a:off x="8472264" y="3501008"/>
            <a:ext cx="3312368" cy="1080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30960" y="260648"/>
            <a:ext cx="6439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</a:t>
            </a: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github.com/zinkki/LoopyBookProject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1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10" y="260648"/>
            <a:ext cx="260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Environment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0960" y="260648"/>
            <a:ext cx="397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Development Environment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23839" y="1131798"/>
            <a:ext cx="1812771" cy="12819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535547" y="1130219"/>
            <a:ext cx="1826784" cy="129652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그림 2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523839" y="4877369"/>
            <a:ext cx="1826784" cy="128100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7" name="그림 2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813" y="2997118"/>
            <a:ext cx="1812771" cy="125861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8" name="그림 2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539813" y="1138311"/>
            <a:ext cx="1804035" cy="12819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9" name="그림 28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537648" y="2967963"/>
            <a:ext cx="1792566" cy="1293622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30" name="그림 29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538579" y="4875688"/>
            <a:ext cx="1818813" cy="12840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1" name="Picture 4" descr="ê´ë ¨ ì´ë¯¸ì§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79" y="1131935"/>
            <a:ext cx="1818813" cy="128064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531867" y="4875012"/>
            <a:ext cx="1809366" cy="12902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3" name="그림 32"/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535547" y="2997117"/>
            <a:ext cx="1801331" cy="12936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4" name="그림 33"/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46017" y="4876487"/>
            <a:ext cx="1797259" cy="127665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6" name="TextBox 35"/>
          <p:cNvSpPr txBox="1"/>
          <p:nvPr/>
        </p:nvSpPr>
        <p:spPr>
          <a:xfrm>
            <a:off x="3614255" y="2470901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Windows 10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64463" y="2470901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eclipse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30345" y="2495969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JDK8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08368" y="2492784"/>
            <a:ext cx="2009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Apache Tomcat9.0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2118" y="4347044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 Servlet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18668" y="4347179"/>
            <a:ext cx="2037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Framework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30345" y="4347044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35963" y="4347044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13263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42118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30345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 11g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31853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Developer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51" y="2973816"/>
            <a:ext cx="1837872" cy="128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11579" y="313492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Table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075" y="26064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Database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928" y="1907312"/>
            <a:ext cx="2002936" cy="321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1916832"/>
            <a:ext cx="5112568" cy="321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907312"/>
            <a:ext cx="1872208" cy="321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0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90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282" y="1102739"/>
            <a:ext cx="20043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Book List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Info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908720"/>
            <a:ext cx="8064896" cy="5658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72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282" y="1102739"/>
            <a:ext cx="20043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List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Info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2608767"/>
            <a:ext cx="3100066" cy="207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102739"/>
            <a:ext cx="8313960" cy="37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>
            <a:off x="10560496" y="1102739"/>
            <a:ext cx="504056" cy="297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10416480" y="1418140"/>
            <a:ext cx="389148" cy="11906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636912"/>
            <a:ext cx="34480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381" y="5805265"/>
            <a:ext cx="8624403" cy="49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 flipH="1" flipV="1">
            <a:off x="6672064" y="4149080"/>
            <a:ext cx="1728192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8400256" y="4185700"/>
            <a:ext cx="832141" cy="4674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960096" y="384714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 failed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89395" y="5334667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 success &gt;&gt; main page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437702" y="5805265"/>
            <a:ext cx="600832" cy="3939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17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282" y="1102739"/>
            <a:ext cx="20043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Main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Info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102739"/>
            <a:ext cx="8313960" cy="37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10920536" y="1102739"/>
            <a:ext cx="432048" cy="297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844824"/>
            <a:ext cx="639127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H="1">
            <a:off x="10327035" y="1399783"/>
            <a:ext cx="788075" cy="733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5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282" y="1102739"/>
            <a:ext cx="20043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Main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Info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1785739"/>
            <a:ext cx="5411419" cy="380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1650434"/>
            <a:ext cx="3569302" cy="1111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타원 13"/>
          <p:cNvSpPr/>
          <p:nvPr/>
        </p:nvSpPr>
        <p:spPr>
          <a:xfrm>
            <a:off x="5159896" y="2149394"/>
            <a:ext cx="1224136" cy="4674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384032" y="2001763"/>
            <a:ext cx="2088232" cy="381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5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10" y="260648"/>
            <a:ext cx="260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Environment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0960" y="260648"/>
            <a:ext cx="397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Development Environment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24282" y="2970278"/>
            <a:ext cx="1878546" cy="129652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그림 2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523839" y="4877369"/>
            <a:ext cx="1826784" cy="128100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8" name="그림 2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9813" y="1138311"/>
            <a:ext cx="1804035" cy="128191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9" name="그림 2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24" y="2971727"/>
            <a:ext cx="1819744" cy="1293622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30" name="그림 2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538579" y="4875688"/>
            <a:ext cx="1818813" cy="12840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1" name="Picture 4" descr="ê´ë ¨ ì´ë¯¸ì§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751" y="2986830"/>
            <a:ext cx="1818813" cy="128064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531867" y="4875012"/>
            <a:ext cx="1809366" cy="12902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3" name="그림 32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543980" y="2970278"/>
            <a:ext cx="1801331" cy="12936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4" name="그림 33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546017" y="4876487"/>
            <a:ext cx="1797259" cy="127665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6" name="TextBox 35"/>
          <p:cNvSpPr txBox="1"/>
          <p:nvPr/>
        </p:nvSpPr>
        <p:spPr>
          <a:xfrm>
            <a:off x="3614255" y="2470901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Linux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64463" y="2470901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EC2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30345" y="2495969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RDS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08368" y="2492784"/>
            <a:ext cx="2009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Apache Tomcat9.0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2118" y="4347044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JDK8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18668" y="4347179"/>
            <a:ext cx="2037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eclipse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30345" y="4347044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Servlet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35963" y="4347044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13263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42118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30345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 11g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31853" y="6221725"/>
            <a:ext cx="161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Developer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Linux Logo 2 Download - AI - All Vector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751" y="1134454"/>
            <a:ext cx="1837872" cy="12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믹스드코드랩:아마존 AWS 클라우드 서비스 신청 및 가상서버 활용하기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819" y="1130219"/>
            <a:ext cx="1846573" cy="12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WS] RDS 생성하기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291" y="1130219"/>
            <a:ext cx="1812771" cy="127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39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579" y="1772816"/>
            <a:ext cx="5992733" cy="350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282" y="1102739"/>
            <a:ext cx="20043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Info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1650434"/>
            <a:ext cx="3569302" cy="1111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타원 13"/>
          <p:cNvSpPr/>
          <p:nvPr/>
        </p:nvSpPr>
        <p:spPr>
          <a:xfrm>
            <a:off x="5303912" y="2217354"/>
            <a:ext cx="1080120" cy="3954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6384032" y="2001763"/>
            <a:ext cx="2088232" cy="381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049" y="2996952"/>
            <a:ext cx="3077517" cy="345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5231904" y="3186390"/>
            <a:ext cx="1008112" cy="386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240016" y="3377065"/>
            <a:ext cx="2724033" cy="150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86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282" y="1102739"/>
            <a:ext cx="20043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Main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Info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1" y="1102739"/>
            <a:ext cx="636377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8464538" y="4293096"/>
            <a:ext cx="1008112" cy="386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4869160"/>
            <a:ext cx="3736826" cy="115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6237312"/>
            <a:ext cx="9083178" cy="45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9408368" y="4576239"/>
            <a:ext cx="2016224" cy="1013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10196661" y="5805264"/>
            <a:ext cx="1225214" cy="588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9336360" y="6270876"/>
            <a:ext cx="1008112" cy="386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375920" y="5758439"/>
            <a:ext cx="27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 success &gt;&gt; main page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69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71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Book List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282" y="1102739"/>
            <a:ext cx="20043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Info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1" y="980728"/>
            <a:ext cx="8063683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3431704" y="1833437"/>
            <a:ext cx="720080" cy="2994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134896" y="1628800"/>
            <a:ext cx="808976" cy="3546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871864" y="1340768"/>
            <a:ext cx="864096" cy="3714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44" y="980728"/>
            <a:ext cx="7385627" cy="564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71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Book List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282" y="1102739"/>
            <a:ext cx="20043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27848" y="1340767"/>
            <a:ext cx="864096" cy="3714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09306" y="1982402"/>
            <a:ext cx="526454" cy="2994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935760" y="1628800"/>
            <a:ext cx="864096" cy="4806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Book Info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282" y="1102739"/>
            <a:ext cx="20043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endParaRPr lang="en-US" altLang="ko-KR" sz="20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579" y="992988"/>
            <a:ext cx="9052636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11824" y="4509120"/>
            <a:ext cx="165618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41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Book Info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282" y="1102739"/>
            <a:ext cx="20043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Book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endParaRPr lang="en-US" altLang="ko-KR" sz="20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245016"/>
            <a:ext cx="6912768" cy="5164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1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40" y="2905779"/>
            <a:ext cx="7550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 err="1" smtClean="0">
                <a:solidFill>
                  <a:schemeClr val="accent5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LoopyBookProject</a:t>
            </a:r>
            <a:r>
              <a:rPr lang="en-US" altLang="ja-JP" sz="2800" dirty="0" smtClean="0">
                <a:solidFill>
                  <a:schemeClr val="accent5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ko-KR" altLang="en-US" sz="2800" dirty="0" smtClean="0">
                <a:solidFill>
                  <a:schemeClr val="accent5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는 지금까지 진행 중입니다</a:t>
            </a:r>
            <a:r>
              <a:rPr lang="en-US" altLang="ko-KR" sz="2800" dirty="0" smtClean="0">
                <a:solidFill>
                  <a:schemeClr val="accent5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</a:t>
            </a:r>
            <a:endParaRPr lang="ko-KR" altLang="en-US" sz="2800" b="1" dirty="0">
              <a:solidFill>
                <a:schemeClr val="accent5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4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9856" y="2996952"/>
            <a:ext cx="2613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you!</a:t>
            </a:r>
            <a:endParaRPr lang="ko-KR" alt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61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836712"/>
            <a:ext cx="3468985" cy="29523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705" y="3810337"/>
            <a:ext cx="3468984" cy="29959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097" y="853213"/>
            <a:ext cx="2160240" cy="59530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8439" y="836712"/>
            <a:ext cx="2232248" cy="59695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1579" y="313492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Table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075" y="260648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Database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379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190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92" y="836711"/>
            <a:ext cx="6552728" cy="5970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화살표 연결선 13"/>
          <p:cNvCxnSpPr/>
          <p:nvPr/>
        </p:nvCxnSpPr>
        <p:spPr>
          <a:xfrm>
            <a:off x="8328248" y="3339589"/>
            <a:ext cx="13681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 Login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579" y="845423"/>
            <a:ext cx="5976664" cy="5249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0121"/>
              </p:ext>
            </p:extLst>
          </p:nvPr>
        </p:nvGraphicFramePr>
        <p:xfrm>
          <a:off x="3071664" y="2276872"/>
          <a:ext cx="2116969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601">
                  <a:extLst>
                    <a:ext uri="{9D8B030D-6E8A-4147-A177-3AD203B41FA5}">
                      <a16:colId xmlns="" xmlns:a16="http://schemas.microsoft.com/office/drawing/2014/main" val="1579519602"/>
                    </a:ext>
                  </a:extLst>
                </a:gridCol>
                <a:gridCol w="1466368">
                  <a:extLst>
                    <a:ext uri="{9D8B030D-6E8A-4147-A177-3AD203B41FA5}">
                      <a16:colId xmlns="" xmlns:a16="http://schemas.microsoft.com/office/drawing/2014/main" val="34861292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4804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PW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admin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1329918"/>
                  </a:ext>
                </a:extLst>
              </a:tr>
            </a:tbl>
          </a:graphicData>
        </a:graphic>
      </p:graphicFrame>
      <p:sp>
        <p:nvSpPr>
          <p:cNvPr id="9" name="타원 8"/>
          <p:cNvSpPr/>
          <p:nvPr/>
        </p:nvSpPr>
        <p:spPr>
          <a:xfrm>
            <a:off x="5807968" y="3714477"/>
            <a:ext cx="515978" cy="3107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5190964" y="2949319"/>
            <a:ext cx="708947" cy="780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400" y="2636143"/>
            <a:ext cx="2350412" cy="13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1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3501008"/>
            <a:ext cx="6323568" cy="31412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59"/>
          <a:stretch/>
        </p:blipFill>
        <p:spPr>
          <a:xfrm>
            <a:off x="0" y="0"/>
            <a:ext cx="27116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4680" y="260648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Demonstrate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1579" y="313492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 Page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249" y="845423"/>
            <a:ext cx="6252087" cy="331876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824192" y="1340768"/>
            <a:ext cx="792088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63130" y="2780929"/>
            <a:ext cx="168094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7282" y="1102739"/>
            <a:ext cx="2004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Admin Page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Join &amp; Login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Product Info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39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프레시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7B79C"/>
      </a:accent1>
      <a:accent2>
        <a:srgbClr val="ECD554"/>
      </a:accent2>
      <a:accent3>
        <a:srgbClr val="D3CEC2"/>
      </a:accent3>
      <a:accent4>
        <a:srgbClr val="C0AD8B"/>
      </a:accent4>
      <a:accent5>
        <a:srgbClr val="7E776A"/>
      </a:accent5>
      <a:accent6>
        <a:srgbClr val="C4B5AC"/>
      </a:accent6>
      <a:hlink>
        <a:srgbClr val="757070"/>
      </a:hlink>
      <a:folHlink>
        <a:srgbClr val="757070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942</Words>
  <Application>Microsoft Office PowerPoint</Application>
  <PresentationFormat>사용자 지정</PresentationFormat>
  <Paragraphs>471</Paragraphs>
  <Slides>57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in</cp:lastModifiedBy>
  <cp:revision>120</cp:revision>
  <dcterms:created xsi:type="dcterms:W3CDTF">2016-05-11T07:07:23Z</dcterms:created>
  <dcterms:modified xsi:type="dcterms:W3CDTF">2021-04-02T04:14:10Z</dcterms:modified>
</cp:coreProperties>
</file>